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8CD88100-D6B9-4AB0-A898-2C69F2BACC9A}" type="datetimeFigureOut">
              <a:rPr lang="en-US" smtClean="0"/>
              <a:t>3/18/2010</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326CD489-E970-4DD9-BE85-9CD4065D72EC}"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CD88100-D6B9-4AB0-A898-2C69F2BACC9A}" type="datetimeFigureOut">
              <a:rPr lang="en-US" smtClean="0"/>
              <a:t>3/18/2010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26CD489-E970-4DD9-BE85-9CD4065D72E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8CD88100-D6B9-4AB0-A898-2C69F2BACC9A}" type="datetimeFigureOut">
              <a:rPr lang="en-US" smtClean="0"/>
              <a:t>3/18/2010</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326CD489-E970-4DD9-BE85-9CD4065D72E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CD88100-D6B9-4AB0-A898-2C69F2BACC9A}" type="datetimeFigureOut">
              <a:rPr lang="en-US" smtClean="0"/>
              <a:t>3/18/2010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26CD489-E970-4DD9-BE85-9CD4065D72E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8CD88100-D6B9-4AB0-A898-2C69F2BACC9A}" type="datetimeFigureOut">
              <a:rPr lang="en-US" smtClean="0"/>
              <a:t>3/18/2010</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326CD489-E970-4DD9-BE85-9CD4065D72EC}"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CD88100-D6B9-4AB0-A898-2C69F2BACC9A}" type="datetimeFigureOut">
              <a:rPr lang="en-US" smtClean="0"/>
              <a:t>3/18/2010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26CD489-E970-4DD9-BE85-9CD4065D72E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CD88100-D6B9-4AB0-A898-2C69F2BACC9A}" type="datetimeFigureOut">
              <a:rPr lang="en-US" smtClean="0"/>
              <a:t>3/18/2010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326CD489-E970-4DD9-BE85-9CD4065D72E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CD88100-D6B9-4AB0-A898-2C69F2BACC9A}" type="datetimeFigureOut">
              <a:rPr lang="en-US" smtClean="0"/>
              <a:t>3/18/2010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326CD489-E970-4DD9-BE85-9CD4065D72E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8CD88100-D6B9-4AB0-A898-2C69F2BACC9A}" type="datetimeFigureOut">
              <a:rPr lang="en-US" smtClean="0"/>
              <a:t>3/18/2010</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326CD489-E970-4DD9-BE85-9CD4065D72E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CD88100-D6B9-4AB0-A898-2C69F2BACC9A}" type="datetimeFigureOut">
              <a:rPr lang="en-US" smtClean="0"/>
              <a:t>3/18/2010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26CD489-E970-4DD9-BE85-9CD4065D72E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8CD88100-D6B9-4AB0-A898-2C69F2BACC9A}" type="datetimeFigureOut">
              <a:rPr lang="en-US" smtClean="0"/>
              <a:t>3/18/2010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26CD489-E970-4DD9-BE85-9CD4065D72EC}"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8CD88100-D6B9-4AB0-A898-2C69F2BACC9A}" type="datetimeFigureOut">
              <a:rPr lang="en-US" smtClean="0"/>
              <a:t>3/18/2010</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326CD489-E970-4DD9-BE85-9CD4065D72E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Consequences of Global Warming</a:t>
            </a:r>
            <a:endParaRPr lang="en-US" dirty="0"/>
          </a:p>
        </p:txBody>
      </p:sp>
      <p:sp>
        <p:nvSpPr>
          <p:cNvPr id="3" name="Subtitle 2"/>
          <p:cNvSpPr>
            <a:spLocks noGrp="1"/>
          </p:cNvSpPr>
          <p:nvPr>
            <p:ph type="subTitle" idx="1"/>
          </p:nvPr>
        </p:nvSpPr>
        <p:spPr/>
        <p:txBody>
          <a:bodyPr/>
          <a:lstStyle/>
          <a:p>
            <a:r>
              <a:rPr lang="en-US" dirty="0" smtClean="0"/>
              <a:t>Tabitha </a:t>
            </a:r>
            <a:r>
              <a:rPr lang="en-US" dirty="0" err="1" smtClean="0"/>
              <a:t>Dolinsky</a:t>
            </a:r>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EffECTs</a:t>
            </a:r>
            <a:r>
              <a:rPr lang="en-US" dirty="0" smtClean="0"/>
              <a: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One of the most serious effects of Global Warming that humans have to think about are the effects on the health of individuals, nations </a:t>
            </a:r>
            <a:r>
              <a:rPr lang="en-US" dirty="0" smtClean="0"/>
              <a:t>and </a:t>
            </a:r>
            <a:r>
              <a:rPr lang="en-US" dirty="0" smtClean="0"/>
              <a:t>civilizations. The rise in </a:t>
            </a:r>
            <a:r>
              <a:rPr lang="en-US" dirty="0" smtClean="0"/>
              <a:t>temperature </a:t>
            </a:r>
            <a:r>
              <a:rPr lang="en-US" dirty="0" smtClean="0"/>
              <a:t>due to Global Warming is known to be supportive to various viral diseases like the west </a:t>
            </a:r>
            <a:r>
              <a:rPr lang="en-US" dirty="0" err="1" smtClean="0"/>
              <a:t>nile</a:t>
            </a:r>
            <a:r>
              <a:rPr lang="en-US" dirty="0" smtClean="0"/>
              <a:t> virus and malaria. This will result in economic as well as health effects on human beings. </a:t>
            </a:r>
            <a:r>
              <a:rPr lang="en-US" dirty="0" smtClean="0"/>
              <a:t>An example</a:t>
            </a:r>
            <a:r>
              <a:rPr lang="en-US" dirty="0" smtClean="0"/>
              <a:t>, Global Warming will increase the incidence of such diseases in poorer countries where these diseases exist. Global Warming will also cause countries who have eradicated these diseases to spend more on vaccinations and other ways of </a:t>
            </a:r>
            <a:r>
              <a:rPr lang="en-US" dirty="0" smtClean="0"/>
              <a:t>eradication.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Temperature &amp; Health</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Global Warming results in a drastic rise in temperature. This rise in temperature will finally result in an increase in </a:t>
            </a:r>
            <a:r>
              <a:rPr lang="en-US" dirty="0" smtClean="0"/>
              <a:t>the </a:t>
            </a:r>
            <a:r>
              <a:rPr lang="en-US" dirty="0" smtClean="0"/>
              <a:t>rate of people. A higher temperature causes problems to people with cardiovascular problems. In extreme cases, people are known to have died of heatstroke. People may also have heat exhaustion problems. Respiratory problems are also known to arise out of a high temperature. </a:t>
            </a:r>
            <a:r>
              <a:rPr lang="en-US" dirty="0" smtClean="0"/>
              <a:t>High </a:t>
            </a:r>
            <a:r>
              <a:rPr lang="en-US" dirty="0" smtClean="0"/>
              <a:t>temperature also causes the concentration of ozone in the lower atmosphere</a:t>
            </a:r>
            <a:r>
              <a:rPr lang="en-US" dirty="0" smtClean="0"/>
              <a:t>. Ozone </a:t>
            </a:r>
            <a:r>
              <a:rPr lang="en-US" dirty="0" smtClean="0"/>
              <a:t>is a harmful pollutant and causes respiratory </a:t>
            </a:r>
            <a:r>
              <a:rPr lang="en-US" dirty="0" smtClean="0"/>
              <a:t>problems. Ozone </a:t>
            </a:r>
            <a:r>
              <a:rPr lang="en-US" dirty="0" smtClean="0"/>
              <a:t>is also known to damage lung tissues and therefore cause more complications for people with asthma</a:t>
            </a:r>
            <a:r>
              <a:rPr lang="en-US" dirty="0" smtClean="0"/>
              <a:t>.</a:t>
            </a:r>
            <a:r>
              <a:rPr lang="en-US" dirty="0" smtClean="0"/>
              <a:t/>
            </a:r>
            <a:br>
              <a:rPr lang="en-US" dirty="0" smtClean="0"/>
            </a:b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r>
              <a:rPr lang="en-US" dirty="0" smtClean="0"/>
              <a:t>Global Warming may also cause a decline in agriculture due to the rise in temperature. The agriculture will also decline due to the role of carbon dioxide in photosynthesis. Carbon Dioxide prevents photorespiration and therefore is the cause of the damage of many crops. Global Warming </a:t>
            </a:r>
            <a:r>
              <a:rPr lang="en-US" dirty="0" smtClean="0"/>
              <a:t>also </a:t>
            </a:r>
            <a:r>
              <a:rPr lang="en-US" dirty="0" smtClean="0"/>
              <a:t>results in increased number and longer droughts. This will result in a increase in the ozone gas at the ground level. The increase of the ozone at the ground level will result in a substantial depletion of crops. </a:t>
            </a:r>
            <a:br>
              <a:rPr lang="en-US" dirty="0" smtClean="0"/>
            </a:br>
            <a:r>
              <a:rPr lang="en-US" dirty="0" smtClean="0"/>
              <a:t>The </a:t>
            </a:r>
            <a:r>
              <a:rPr lang="en-US" dirty="0" smtClean="0"/>
              <a:t>increase in temperature will also cause various transport infrastructure like roads, bridges, ships to face greater temperature changes. </a:t>
            </a:r>
            <a:r>
              <a:rPr lang="en-US" dirty="0" smtClean="0"/>
              <a:t>Because of this, </a:t>
            </a:r>
            <a:r>
              <a:rPr lang="en-US" dirty="0" smtClean="0"/>
              <a:t>the maintainable costs of the transport infrastructure will increase</a:t>
            </a:r>
            <a:r>
              <a:rPr lang="en-US" dirty="0" smtClean="0"/>
              <a:t>. This may cause broken runways, malformed roads and sunken foundations. Global </a:t>
            </a:r>
            <a:r>
              <a:rPr lang="en-US" dirty="0" smtClean="0"/>
              <a:t>Warming also results in a rise in the sea levels. Therefore, this will result in an increase of the costs of the coastal defense. This is also dangerous, because the most important trade ports are always at the coast of any area for trade reasons. </a:t>
            </a:r>
            <a:br>
              <a:rPr lang="en-US" dirty="0" smtClean="0"/>
            </a:b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Weather..</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Global Warming will also have a effect on the daily weather. One of the most important effects is the increase in extreme temperatures. The levels of evaporation will also increase due to Global Warming. </a:t>
            </a:r>
            <a:r>
              <a:rPr lang="en-US" dirty="0" smtClean="0"/>
              <a:t>Global </a:t>
            </a:r>
            <a:r>
              <a:rPr lang="en-US" dirty="0" smtClean="0"/>
              <a:t>Warming also effects the ecosystems. The effects of Global Warming have already been seen in birds. Other effects of global warming, like a decreased snow level, increased temperature and other weather changes will have a effect not only on humans but also entire ecosystems. These ecosystems will change and cause many traditional inhabitants to leave their inhabitants. This may cause extinction of species. Another Global Warming consequence is the decline of the ecosystem's productivity. Decline of glaciers, known as glacier retreat is another Global Warming consequence. Decline of glaciers directly results in flash floods, landslides and glacial lake overflow. </a:t>
            </a:r>
            <a:br>
              <a:rPr lang="en-US" dirty="0" smtClean="0"/>
            </a:b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15</TotalTime>
  <Words>474</Words>
  <Application>Microsoft Office PowerPoint</Application>
  <PresentationFormat>On-screen Show (4:3)</PresentationFormat>
  <Paragraphs>9</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Opulent</vt:lpstr>
      <vt:lpstr>Consequences of Global Warming</vt:lpstr>
      <vt:lpstr>EffECTs…</vt:lpstr>
      <vt:lpstr>Temperature &amp; Health</vt:lpstr>
      <vt:lpstr>Slide 4</vt:lpstr>
      <vt:lpstr>Weather..</vt:lpstr>
    </vt:vector>
  </TitlesOfParts>
  <Company>Hazleton Area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Consequences of Global Warming</dc:title>
  <dc:creator>Hazleton Area School District</dc:creator>
  <cp:lastModifiedBy>Hazleton Area School District</cp:lastModifiedBy>
  <cp:revision>2</cp:revision>
  <dcterms:created xsi:type="dcterms:W3CDTF">2010-03-18T18:20:24Z</dcterms:created>
  <dcterms:modified xsi:type="dcterms:W3CDTF">2010-03-18T18:35:58Z</dcterms:modified>
</cp:coreProperties>
</file>